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5276A-364F-434C-A045-1A00F312BB83}" type="datetimeFigureOut">
              <a:rPr lang="es-EC" smtClean="0"/>
              <a:t>22/10/2025</a:t>
            </a:fld>
            <a:endParaRPr lang="es-EC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C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6A02F1-AF68-4FC4-A411-C80A7B7CBFA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15072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DF01C-A971-4BFF-A144-49C097A4CD01}" type="datetimeFigureOut">
              <a:rPr lang="es-EC" smtClean="0"/>
              <a:t>22/10/2025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BA0A3-A79A-4E9D-9C2B-D7E0D61F792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56210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DF01C-A971-4BFF-A144-49C097A4CD01}" type="datetimeFigureOut">
              <a:rPr lang="es-EC" smtClean="0"/>
              <a:t>22/10/2025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BA0A3-A79A-4E9D-9C2B-D7E0D61F792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76967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DF01C-A971-4BFF-A144-49C097A4CD01}" type="datetimeFigureOut">
              <a:rPr lang="es-EC" smtClean="0"/>
              <a:t>22/10/2025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BA0A3-A79A-4E9D-9C2B-D7E0D61F792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434513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DF01C-A971-4BFF-A144-49C097A4CD01}" type="datetimeFigureOut">
              <a:rPr lang="es-EC" smtClean="0"/>
              <a:t>22/10/2025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BA0A3-A79A-4E9D-9C2B-D7E0D61F792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97431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DF01C-A971-4BFF-A144-49C097A4CD01}" type="datetimeFigureOut">
              <a:rPr lang="es-EC" smtClean="0"/>
              <a:t>22/10/2025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BA0A3-A79A-4E9D-9C2B-D7E0D61F792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915293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DF01C-A971-4BFF-A144-49C097A4CD01}" type="datetimeFigureOut">
              <a:rPr lang="es-EC" smtClean="0"/>
              <a:t>22/10/2025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BA0A3-A79A-4E9D-9C2B-D7E0D61F792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863350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DF01C-A971-4BFF-A144-49C097A4CD01}" type="datetimeFigureOut">
              <a:rPr lang="es-EC" smtClean="0"/>
              <a:t>22/10/2025</a:t>
            </a:fld>
            <a:endParaRPr lang="es-EC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BA0A3-A79A-4E9D-9C2B-D7E0D61F792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09537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DF01C-A971-4BFF-A144-49C097A4CD01}" type="datetimeFigureOut">
              <a:rPr lang="es-EC" smtClean="0"/>
              <a:t>22/10/2025</a:t>
            </a:fld>
            <a:endParaRPr lang="es-EC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BA0A3-A79A-4E9D-9C2B-D7E0D61F792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94382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DF01C-A971-4BFF-A144-49C097A4CD01}" type="datetimeFigureOut">
              <a:rPr lang="es-EC" smtClean="0"/>
              <a:t>22/10/2025</a:t>
            </a:fld>
            <a:endParaRPr lang="es-EC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BA0A3-A79A-4E9D-9C2B-D7E0D61F792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42606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DF01C-A971-4BFF-A144-49C097A4CD01}" type="datetimeFigureOut">
              <a:rPr lang="es-EC" smtClean="0"/>
              <a:t>22/10/2025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BA0A3-A79A-4E9D-9C2B-D7E0D61F792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122128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DF01C-A971-4BFF-A144-49C097A4CD01}" type="datetimeFigureOut">
              <a:rPr lang="es-EC" smtClean="0"/>
              <a:t>22/10/2025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BA0A3-A79A-4E9D-9C2B-D7E0D61F792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0627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DF01C-A971-4BFF-A144-49C097A4CD01}" type="datetimeFigureOut">
              <a:rPr lang="es-EC" smtClean="0"/>
              <a:t>22/10/2025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BA0A3-A79A-4E9D-9C2B-D7E0D61F792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852900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317072" y="1199626"/>
            <a:ext cx="97815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INDICACIONES:</a:t>
            </a:r>
          </a:p>
          <a:p>
            <a:endParaRPr lang="es-EC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 smtClean="0">
                <a:latin typeface="Arial" panose="020B0604020202020204" pitchFamily="34" charset="0"/>
                <a:cs typeface="Arial" panose="020B0604020202020204" pitchFamily="34" charset="0"/>
              </a:rPr>
              <a:t>UTILIZAR SOLO TIPOGRAFÍA ARIAL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 smtClean="0">
                <a:latin typeface="Arial" panose="020B0604020202020204" pitchFamily="34" charset="0"/>
                <a:cs typeface="Arial" panose="020B0604020202020204" pitchFamily="34" charset="0"/>
              </a:rPr>
              <a:t>NO COLOCAR LOGOS INSTITUCIONALES DENTRO DE LAS DIAPOSITIVAS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 smtClean="0">
                <a:latin typeface="Arial" panose="020B0604020202020204" pitchFamily="34" charset="0"/>
                <a:cs typeface="Arial" panose="020B0604020202020204" pitchFamily="34" charset="0"/>
              </a:rPr>
              <a:t>EVITAR COLORES LLAMATIVOS Y APEGARSE A LOS COLORES INSTITUCIONALES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C" dirty="0" smtClean="0">
                <a:latin typeface="Arial" panose="020B0604020202020204" pitchFamily="34" charset="0"/>
                <a:cs typeface="Arial" panose="020B0604020202020204" pitchFamily="34" charset="0"/>
              </a:rPr>
              <a:t>SOLO USAR EL FONDO QUE SE ENCUENTRA EN ESTA DIAPOSITIVA.</a:t>
            </a:r>
          </a:p>
          <a:p>
            <a:pPr marL="285750" indent="-285750">
              <a:buFontTx/>
              <a:buChar char="-"/>
            </a:pPr>
            <a:endParaRPr lang="es-EC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01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Marcador de contenido 12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9588"/>
          </a:xfrm>
        </p:spPr>
      </p:pic>
      <p:sp>
        <p:nvSpPr>
          <p:cNvPr id="15" name="Título 1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16" name="Subtítulo 1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4381630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34</Words>
  <Application>Microsoft Office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>Dynabook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DYNABOOK</dc:creator>
  <cp:lastModifiedBy>DYNABOOK</cp:lastModifiedBy>
  <cp:revision>5</cp:revision>
  <dcterms:created xsi:type="dcterms:W3CDTF">2025-10-22T16:19:49Z</dcterms:created>
  <dcterms:modified xsi:type="dcterms:W3CDTF">2025-10-22T16:33:50Z</dcterms:modified>
</cp:coreProperties>
</file>