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0D8A-A485-4271-A6FC-D6F2E753FD3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862-0138-4C64-A9AD-0D17DAC3B1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0D8A-A485-4271-A6FC-D6F2E753FD3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862-0138-4C64-A9AD-0D17DAC3B1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0D8A-A485-4271-A6FC-D6F2E753FD3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862-0138-4C64-A9AD-0D17DAC3B1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7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0D8A-A485-4271-A6FC-D6F2E753FD3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862-0138-4C64-A9AD-0D17DAC3B1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1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0D8A-A485-4271-A6FC-D6F2E753FD3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862-0138-4C64-A9AD-0D17DAC3B1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4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0D8A-A485-4271-A6FC-D6F2E753FD3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862-0138-4C64-A9AD-0D17DAC3B1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7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0D8A-A485-4271-A6FC-D6F2E753FD3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862-0138-4C64-A9AD-0D17DAC3B1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0D8A-A485-4271-A6FC-D6F2E753FD3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862-0138-4C64-A9AD-0D17DAC3B1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0D8A-A485-4271-A6FC-D6F2E753FD3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862-0138-4C64-A9AD-0D17DAC3B1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0D8A-A485-4271-A6FC-D6F2E753FD3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862-0138-4C64-A9AD-0D17DAC3B1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0D8A-A485-4271-A6FC-D6F2E753FD3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43862-0138-4C64-A9AD-0D17DAC3B1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7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70D8A-A485-4271-A6FC-D6F2E753FD3E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43862-0138-4C64-A9AD-0D17DAC3B1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2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0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4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87826" y="3008243"/>
            <a:ext cx="8680174" cy="1151076"/>
          </a:xfrm>
        </p:spPr>
        <p:txBody>
          <a:bodyPr>
            <a:normAutofit/>
          </a:bodyPr>
          <a:lstStyle/>
          <a:p>
            <a:endParaRPr lang="en-U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87826" y="4619072"/>
            <a:ext cx="8680174" cy="9998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0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" y="0"/>
            <a:ext cx="12415814" cy="69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3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6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967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Univ. de Guayaquil</dc:creator>
  <cp:lastModifiedBy>ULLOA CASTRO JEFFERSON ENRIQUE</cp:lastModifiedBy>
  <cp:revision>6</cp:revision>
  <dcterms:created xsi:type="dcterms:W3CDTF">2024-12-21T19:10:07Z</dcterms:created>
  <dcterms:modified xsi:type="dcterms:W3CDTF">2024-12-23T14:53:44Z</dcterms:modified>
</cp:coreProperties>
</file>